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93"/>
    <p:restoredTop sz="94711"/>
  </p:normalViewPr>
  <p:slideViewPr>
    <p:cSldViewPr snapToGrid="0" snapToObjects="1">
      <p:cViewPr>
        <p:scale>
          <a:sx n="121" d="100"/>
          <a:sy n="121" d="100"/>
        </p:scale>
        <p:origin x="3640" y="2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tif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D0D7D-224E-9B49-9F5F-ABE77A5AE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323488-BBC0-1549-A1F2-2E4021B4A2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7ECB88-D8CB-494F-957C-7B33B9B0F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62A72F-2243-C747-A2BC-E5F675695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42303-1107-8A45-8076-84C9C1714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826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94603-0036-B74B-B980-8C858DB482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362362-65A3-1F41-BD45-373BA7880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D6883-8BF4-C44D-ACB2-3BECEF312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CD431-BD7E-F04A-8FB1-516C9CC88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D33CA9-DD17-E647-8FFA-2B8F62A83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832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D777F8-6F42-F745-B746-7FDB82F871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EC6530-31F6-094D-BFED-CB015CFE2B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957BC3-B91A-DD49-842F-5298CBFBB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6B641-7C42-F640-964C-25C159794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2FE23-E637-714B-9957-22FA2CC7D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862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60DD0-67DF-F44D-B3B5-21E5A57FC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BA1951-4F7D-364E-9F5D-942362E9A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E6DD3-C064-234E-AACB-54BD88E1A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4522BF-6773-664D-AF87-393B81DE3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206235-A6D7-7A44-A646-8672DE1D2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372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4B572-F439-8140-8D9F-63206F11B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B711C-BDCD-F842-8D5D-AC5CE5329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BBEBA-CEBA-8B43-A12B-488266E53F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52C963-8655-B242-A8DD-FF71F82AB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49875-771F-FA4F-B124-C806C0B70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98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FBB44-7394-6B4F-8464-DE4CA0FF4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B8426-A8E3-1146-837F-A54F3961CD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68F72D-409A-D649-A995-EBD27436FB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83832F-4C49-5D43-B797-C5D0D9526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635CAA-DF57-0F48-80BA-9B3548522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1E1430-1186-7043-80D5-1FF419D784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866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CC80F-55A8-A640-A009-D2C267BDD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6352A6-DB1B-9443-9E33-F20E96AAE3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25E4B-D0E1-604B-8DB6-6553D3AD69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D46269-DE86-CD43-8F26-39DA69FCFD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993811-6B98-0F47-BC49-E82CD7090F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C0EC36-A3FF-3D42-9CEF-5440331D5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9082AE-A67B-AC40-B06F-FBEC7B0EB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F5C17-3C92-9C43-AB56-45896EF76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38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1F18C-81FB-5B49-917D-30F778209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469A4E-855F-7842-B4FD-6A8CA79E4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8AE5D9-325A-C64F-8BB4-4B4DEE42A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77FABF-B507-F947-8568-ED57737B6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449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95AC00-EE5F-8F4D-926C-4C7679328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4AE91B-94C4-5843-A8C2-24D8BC969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A1491B-26FB-1A46-9DCD-8472C8E90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417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ABA4D-E822-CF41-9F3C-3EAC9FCFD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53F721-7326-2D41-B062-CAF2E76ABC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7C0F0B-6283-C84E-9E70-02EB5BC2EA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7A93D9-71B1-A24A-BF39-79811B0A8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A8E484-85F0-2E4E-8CBF-5BB64912D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610B09-D3B5-E94B-B539-8199A1556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3783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91DFF-02D6-7548-BEAB-80B0282B0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6BAAF6-6D19-F44C-B3E3-8EBD2F776E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198DC9-0402-1A4F-A6D5-7643677E8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011B68-2925-4D40-BA73-89FAFEEC5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8AA007-1CA1-F54A-87A5-F9141FC6F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B96FC4-451E-FE46-877F-585243248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248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61D1CF-EB15-5F47-8DFF-72771F117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73461-EFFA-314B-8DE7-34C0D833A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045E2-EC7B-2D4E-96CD-83CD68970A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7D84E-7819-1D44-B76B-EAFE154636A7}" type="datetimeFigureOut">
              <a:rPr lang="en-US" smtClean="0"/>
              <a:t>12/29/21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1CFA52-53CB-D74E-93B4-6F85302062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6A6D1-EB59-0A45-94B6-D16B188CDB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3DD951-BCBC-2848-B6BA-F81FBB72AA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271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"/><Relationship Id="rId3" Type="http://schemas.openxmlformats.org/officeDocument/2006/relationships/image" Target="../media/image2.png"/><Relationship Id="rId7" Type="http://schemas.openxmlformats.org/officeDocument/2006/relationships/image" Target="../media/image6.t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tif"/><Relationship Id="rId4" Type="http://schemas.openxmlformats.org/officeDocument/2006/relationships/image" Target="../media/image3.png"/><Relationship Id="rId9" Type="http://schemas.openxmlformats.org/officeDocument/2006/relationships/image" Target="../media/image8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rawing of a tree&#10;&#10;Description automatically generated with low confidence">
            <a:extLst>
              <a:ext uri="{FF2B5EF4-FFF2-40B4-BE49-F238E27FC236}">
                <a16:creationId xmlns:a16="http://schemas.microsoft.com/office/drawing/2014/main" id="{22F5BE44-6F8E-704D-8703-10C743808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0578" y="-41961"/>
            <a:ext cx="6960807" cy="6913077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BA67C5CD-7744-9D40-8CA8-83AA077D36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8524" y="3569545"/>
            <a:ext cx="3724651" cy="3221595"/>
          </a:xfrm>
          <a:prstGeom prst="rect">
            <a:avLst/>
          </a:prstGeom>
        </p:spPr>
      </p:pic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780CB3C7-CD6E-0245-ADD4-2CC580EA43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25" y="66861"/>
            <a:ext cx="3991199" cy="3036652"/>
          </a:xfrm>
          <a:prstGeom prst="rect">
            <a:avLst/>
          </a:prstGeom>
        </p:spPr>
      </p:pic>
      <p:pic>
        <p:nvPicPr>
          <p:cNvPr id="15" name="Picture 14" descr="A picture containing text&#10;&#10;Description automatically generated">
            <a:extLst>
              <a:ext uri="{FF2B5EF4-FFF2-40B4-BE49-F238E27FC236}">
                <a16:creationId xmlns:a16="http://schemas.microsoft.com/office/drawing/2014/main" id="{DDAC3AB4-12B7-E74A-9D2B-ABD6479213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8344" y="66861"/>
            <a:ext cx="3684831" cy="3221595"/>
          </a:xfrm>
          <a:prstGeom prst="rect">
            <a:avLst/>
          </a:prstGeom>
        </p:spPr>
      </p:pic>
      <p:pic>
        <p:nvPicPr>
          <p:cNvPr id="17" name="Picture 16" descr="A picture containing text&#10;&#10;Description automatically generated">
            <a:extLst>
              <a:ext uri="{FF2B5EF4-FFF2-40B4-BE49-F238E27FC236}">
                <a16:creationId xmlns:a16="http://schemas.microsoft.com/office/drawing/2014/main" id="{B14ABCA3-BE60-A947-A404-0B74E4AE7E7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25" y="3523400"/>
            <a:ext cx="4406797" cy="3221595"/>
          </a:xfrm>
          <a:prstGeom prst="rect">
            <a:avLst/>
          </a:prstGeom>
        </p:spPr>
      </p:pic>
      <p:pic>
        <p:nvPicPr>
          <p:cNvPr id="21" name="Picture 20" descr="Shape&#10;&#10;Description automatically generated with medium confidence">
            <a:extLst>
              <a:ext uri="{FF2B5EF4-FFF2-40B4-BE49-F238E27FC236}">
                <a16:creationId xmlns:a16="http://schemas.microsoft.com/office/drawing/2014/main" id="{3DEDC238-CD1B-2942-86C4-F2D2D1C4F4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20835" y="513239"/>
            <a:ext cx="1407063" cy="105507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06671A4-5A58-C64F-B52B-3576719F8637}"/>
              </a:ext>
            </a:extLst>
          </p:cNvPr>
          <p:cNvSpPr txBox="1"/>
          <p:nvPr/>
        </p:nvSpPr>
        <p:spPr>
          <a:xfrm>
            <a:off x="4509235" y="5670601"/>
            <a:ext cx="15616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c91(syn) –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84µm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4587666-3A98-A540-80B5-71360EEE8C9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523414" y="4396637"/>
            <a:ext cx="1622812" cy="121685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31681AA-2412-AE4E-85DA-135C1E3FDEE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24591" y="481330"/>
            <a:ext cx="1540694" cy="115528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6379C1F4-8E0C-E345-AFD8-2E920D7B3A3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874121" y="4645546"/>
            <a:ext cx="1369542" cy="1026942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BCD8D288-810E-2F4A-A47A-A7D5F8325BA3}"/>
              </a:ext>
            </a:extLst>
          </p:cNvPr>
          <p:cNvCxnSpPr>
            <a:cxnSpLocks/>
          </p:cNvCxnSpPr>
          <p:nvPr/>
        </p:nvCxnSpPr>
        <p:spPr>
          <a:xfrm flipV="1">
            <a:off x="4523414" y="2965186"/>
            <a:ext cx="1103096" cy="2109019"/>
          </a:xfrm>
          <a:prstGeom prst="straightConnector1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63713B16-B81F-FE41-8BBE-21778128F71F}"/>
              </a:ext>
            </a:extLst>
          </p:cNvPr>
          <p:cNvCxnSpPr>
            <a:cxnSpLocks/>
          </p:cNvCxnSpPr>
          <p:nvPr/>
        </p:nvCxnSpPr>
        <p:spPr>
          <a:xfrm>
            <a:off x="4148348" y="1546194"/>
            <a:ext cx="1405261" cy="126413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8C241A7-A336-3748-A295-8E6B356C4B1B}"/>
              </a:ext>
            </a:extLst>
          </p:cNvPr>
          <p:cNvCxnSpPr>
            <a:cxnSpLocks/>
          </p:cNvCxnSpPr>
          <p:nvPr/>
        </p:nvCxnSpPr>
        <p:spPr>
          <a:xfrm flipH="1">
            <a:off x="5788742" y="1653193"/>
            <a:ext cx="2585035" cy="108101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5361495-2AE1-064C-A18E-5255775D1D77}"/>
              </a:ext>
            </a:extLst>
          </p:cNvPr>
          <p:cNvCxnSpPr>
            <a:cxnSpLocks/>
          </p:cNvCxnSpPr>
          <p:nvPr/>
        </p:nvCxnSpPr>
        <p:spPr>
          <a:xfrm flipH="1" flipV="1">
            <a:off x="6096000" y="3229634"/>
            <a:ext cx="2247690" cy="16949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24868658-4052-5144-B32A-751578085CF1}"/>
              </a:ext>
            </a:extLst>
          </p:cNvPr>
          <p:cNvSpPr txBox="1"/>
          <p:nvPr/>
        </p:nvSpPr>
        <p:spPr>
          <a:xfrm>
            <a:off x="7081259" y="202748"/>
            <a:ext cx="12634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c131 –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85µm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DF24184-188B-4F42-A36C-3D9D6C08862F}"/>
              </a:ext>
            </a:extLst>
          </p:cNvPr>
          <p:cNvSpPr txBox="1"/>
          <p:nvPr/>
        </p:nvSpPr>
        <p:spPr>
          <a:xfrm>
            <a:off x="4052774" y="202748"/>
            <a:ext cx="13340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c173 –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105µm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9A4DF5A9-1AA6-634B-A690-02B45CE1BABD}"/>
              </a:ext>
            </a:extLst>
          </p:cNvPr>
          <p:cNvSpPr txBox="1"/>
          <p:nvPr/>
        </p:nvSpPr>
        <p:spPr>
          <a:xfrm>
            <a:off x="7001251" y="5670600"/>
            <a:ext cx="12346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c219 – 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45µm</a:t>
            </a:r>
          </a:p>
        </p:txBody>
      </p:sp>
    </p:spTree>
    <p:extLst>
      <p:ext uri="{BB962C8B-B14F-4D97-AF65-F5344CB8AC3E}">
        <p14:creationId xmlns:p14="http://schemas.microsoft.com/office/powerpoint/2010/main" val="4255388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15</Words>
  <Application>Microsoft Macintosh PowerPoint</Application>
  <PresentationFormat>Widescreen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Schuhknecht, Gregor</dc:creator>
  <cp:lastModifiedBy>Schuhknecht, Gregor</cp:lastModifiedBy>
  <cp:revision>4</cp:revision>
  <dcterms:created xsi:type="dcterms:W3CDTF">2021-12-29T18:22:44Z</dcterms:created>
  <dcterms:modified xsi:type="dcterms:W3CDTF">2021-12-29T18:43:01Z</dcterms:modified>
</cp:coreProperties>
</file>

<file path=docProps/thumbnail.jpeg>
</file>